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45369"/>
            <a:ext cx="7416403" cy="308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Oportunidades de Negocio con Predicciones de Precios de Viviendas en Seattle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500682"/>
            <a:ext cx="741640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Datos y tecnología al servicio del mercado inmobiliario. Nuestro proyecto predice el precio justo de propiedades usando datos históricos y Machine Learning, mejorando la transparencia y eficiencia en el mercado inmobiliario de Seattle.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3798" y="677084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677846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078" y="6752392"/>
            <a:ext cx="5075396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Pablo Pueyo Recio Mensaque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766976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Problema y el Mercado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Desafío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615029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variabilidad en los precios de viviendas dificulta la toma de decisiones para compradores, vendedores e inversores en Seattle.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Mercado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86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Seattle es una de las ciudades con mayor dinamismo en el mercado inmobiliario de EE.UU.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3229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Nuestra Solución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2651403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28855" y="2651403"/>
            <a:ext cx="290619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 de Machine Learning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028855" y="3570446"/>
            <a:ext cx="2906197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 precios de viviendas con precisión para mejorar la toma de decisiones.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651403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60524" y="2651403"/>
            <a:ext cx="2906197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Beneficios para Empresas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860524" y="3570446"/>
            <a:ext cx="290619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inversiones y mejora en estrategias de venta.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5674162"/>
            <a:ext cx="431840" cy="431840"/>
          </a:xfrm>
          <a:prstGeom prst="roundRect">
            <a:avLst>
              <a:gd name="adj" fmla="val 240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28855" y="5674162"/>
            <a:ext cx="424648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Beneficios para Particulares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028855" y="6207681"/>
            <a:ext cx="673774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 toma de decisiones en transacciones de compra o venta.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17576" y="597098"/>
            <a:ext cx="542865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Casos de Uso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76" y="1601391"/>
            <a:ext cx="542806" cy="5428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17576" y="2361248"/>
            <a:ext cx="4872871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Identificar Propiedades Subvaluadas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417576" y="2830830"/>
            <a:ext cx="94528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Empresas pueden encontrar oportunidades de inversión únicas.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76" y="3829645"/>
            <a:ext cx="542806" cy="5428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17576" y="4589502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Maximizar ROI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417576" y="5059085"/>
            <a:ext cx="94528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Ajustar estrategias según predicciones para optimizar ganancias.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576" y="6057900"/>
            <a:ext cx="542806" cy="5428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17576" y="6817757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Definir Precio Justo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4417576" y="7287339"/>
            <a:ext cx="94528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Particulares pueden determinar precios adecuados para compra o venta.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913" y="533162"/>
            <a:ext cx="5602248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 y Beneficios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2913" y="1523643"/>
            <a:ext cx="7790974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$25K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8778597" y="2402919"/>
            <a:ext cx="25596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Error Medio Absoluto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162913" y="2820948"/>
            <a:ext cx="77909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Reducción significativa comparada con estimaciones manuales de $50,000.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162913" y="3806666"/>
            <a:ext cx="7790974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0.87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8850154" y="4685943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Precisión (R²)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162913" y="5103971"/>
            <a:ext cx="77909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Alta precisión en predicciones del modelo final.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62913" y="6089690"/>
            <a:ext cx="7790974" cy="637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$75K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8418790" y="6968966"/>
            <a:ext cx="327921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MAE con Gradient Boosting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162913" y="7386995"/>
            <a:ext cx="7790974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 adicional en la precisión de las predicciones.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2362" y="823913"/>
            <a:ext cx="7424857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Datos y Transformaciones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0975" y="1884164"/>
            <a:ext cx="30480" cy="5521523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5" name="Shape 2"/>
          <p:cNvSpPr/>
          <p:nvPr/>
        </p:nvSpPr>
        <p:spPr>
          <a:xfrm>
            <a:off x="1373624" y="2384703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6" name="Shape 3"/>
          <p:cNvSpPr/>
          <p:nvPr/>
        </p:nvSpPr>
        <p:spPr>
          <a:xfrm>
            <a:off x="888325" y="2142053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70491" y="2228017"/>
            <a:ext cx="15132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07206" y="2113359"/>
            <a:ext cx="3429000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Transformaciones Clave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07206" y="2609017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Creación de variables como precio por pie cuadrado y distancia al centro.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3624" y="4301609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1" name="Shape 8"/>
          <p:cNvSpPr/>
          <p:nvPr/>
        </p:nvSpPr>
        <p:spPr>
          <a:xfrm>
            <a:off x="888325" y="4058960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3345" y="4144923"/>
            <a:ext cx="20574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07206" y="4030266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Técnicas Avanzadas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07206" y="4525923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Uso de clustering (K-Means) y detección de outliers (Isolation Forest).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3624" y="6218515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6" name="Shape 13"/>
          <p:cNvSpPr/>
          <p:nvPr/>
        </p:nvSpPr>
        <p:spPr>
          <a:xfrm>
            <a:off x="888325" y="5975866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9893" y="6061829"/>
            <a:ext cx="19264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07206" y="5947172"/>
            <a:ext cx="4322326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Importancia de Características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07206" y="6442829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sqft_living (42%), distance_to_center (18%), grade (15%) son las más relevantes.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3768" y="681276"/>
            <a:ext cx="7449264" cy="151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 Final e Impacto en Negocio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6333768" y="2557701"/>
            <a:ext cx="3603665" cy="2950845"/>
          </a:xfrm>
          <a:prstGeom prst="roundRect">
            <a:avLst>
              <a:gd name="adj" fmla="val 34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83442" y="2807375"/>
            <a:ext cx="3026450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Gradient Boosting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583442" y="3330893"/>
            <a:ext cx="3104317" cy="1162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 desempeño: RMSE 130,506, MAE 95,000, R² 0.887.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79487" y="2557701"/>
            <a:ext cx="3603665" cy="2950845"/>
          </a:xfrm>
          <a:prstGeom prst="roundRect">
            <a:avLst>
              <a:gd name="adj" fmla="val 344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9161" y="2807375"/>
            <a:ext cx="3104317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Estrategias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10429161" y="3709154"/>
            <a:ext cx="3104317" cy="1549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 en pricing y márgenes de ganancia en transacciones inmobiliarias.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33768" y="5750600"/>
            <a:ext cx="7449264" cy="1797725"/>
          </a:xfrm>
          <a:prstGeom prst="roundRect">
            <a:avLst>
              <a:gd name="adj" fmla="val 565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83442" y="6000274"/>
            <a:ext cx="3026450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583442" y="6523792"/>
            <a:ext cx="6949916" cy="774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API o panel interactivo para acceso en tiempo real a predicciones.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4272" y="663416"/>
            <a:ext cx="6031111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Próximos Pasos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2" y="1779151"/>
            <a:ext cx="1206222" cy="1929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Mejoras Continuas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2325" y="2541984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Inclusión de nuevas variables como accesibilidad o reformas recientes.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2" y="3709035"/>
            <a:ext cx="1206222" cy="1929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2325" y="3950256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Demostraciones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2325" y="4471868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Coordinación de reuniones para demostraciones en vivo del modelo.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5638919"/>
            <a:ext cx="1206222" cy="1929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2325" y="588014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Personalización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2325" y="6401753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Colaboración para adaptar el modelo a necesidades específicas de clientes.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2024-11-25T03:05:24Z</dcterms:created>
  <dcterms:modified xsi:type="dcterms:W3CDTF">2024-11-25T03:05:24Z</dcterms:modified>
</cp:coreProperties>
</file>